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62" r:id="rId5"/>
    <p:sldId id="264" r:id="rId6"/>
    <p:sldId id="263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886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F910-16F8-44F3-9703-3057E60AC9DF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140EE-4D40-449E-B2F5-47F93DBA62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06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F910-16F8-44F3-9703-3057E60AC9DF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140EE-4D40-449E-B2F5-47F93DBA62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2872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F910-16F8-44F3-9703-3057E60AC9DF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140EE-4D40-449E-B2F5-47F93DBA62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9130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F910-16F8-44F3-9703-3057E60AC9DF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140EE-4D40-449E-B2F5-47F93DBA62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666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F910-16F8-44F3-9703-3057E60AC9DF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140EE-4D40-449E-B2F5-47F93DBA62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780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F910-16F8-44F3-9703-3057E60AC9DF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140EE-4D40-449E-B2F5-47F93DBA62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1786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F910-16F8-44F3-9703-3057E60AC9DF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140EE-4D40-449E-B2F5-47F93DBA62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5018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F910-16F8-44F3-9703-3057E60AC9DF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140EE-4D40-449E-B2F5-47F93DBA62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133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F910-16F8-44F3-9703-3057E60AC9DF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140EE-4D40-449E-B2F5-47F93DBA62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16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F910-16F8-44F3-9703-3057E60AC9DF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140EE-4D40-449E-B2F5-47F93DBA62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3305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F910-16F8-44F3-9703-3057E60AC9DF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140EE-4D40-449E-B2F5-47F93DBA62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498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7F910-16F8-44F3-9703-3057E60AC9DF}" type="datetimeFigureOut">
              <a:rPr lang="en-AU" smtClean="0"/>
              <a:t>14/06/2022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140EE-4D40-449E-B2F5-47F93DBA62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051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42780751-2D8E-14D1-9C1F-0F56F31F5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421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4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EAFA4D-2E38-683E-9A49-F0C3EA23E150}"/>
              </a:ext>
            </a:extLst>
          </p:cNvPr>
          <p:cNvSpPr txBox="1"/>
          <p:nvPr/>
        </p:nvSpPr>
        <p:spPr>
          <a:xfrm>
            <a:off x="913519" y="264702"/>
            <a:ext cx="76234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>
                <a:latin typeface="Arial" panose="020B0604020202020204" pitchFamily="34" charset="0"/>
                <a:cs typeface="Arial" panose="020B0604020202020204" pitchFamily="34" charset="0"/>
              </a:rPr>
              <a:t>Hons. And PhD at Uni of QLD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D1C7C-61AF-C0C8-FD94-0A9B4A8EF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250" y="1971220"/>
            <a:ext cx="4971143" cy="3728357"/>
          </a:xfrm>
          <a:prstGeom prst="rect">
            <a:avLst/>
          </a:prstGeom>
        </p:spPr>
      </p:pic>
      <p:pic>
        <p:nvPicPr>
          <p:cNvPr id="9" name="Picture 8" descr="A picture containing text, ground, outdoor, tree&#10;&#10;Description automatically generated">
            <a:extLst>
              <a:ext uri="{FF2B5EF4-FFF2-40B4-BE49-F238E27FC236}">
                <a16:creationId xmlns:a16="http://schemas.microsoft.com/office/drawing/2014/main" id="{816FE126-E746-2F14-01F2-B2A9B77DC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658" y="1349826"/>
            <a:ext cx="3728358" cy="49711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B34F69-3213-2C07-813D-FFD92FF85BF1}"/>
              </a:ext>
            </a:extLst>
          </p:cNvPr>
          <p:cNvSpPr txBox="1"/>
          <p:nvPr/>
        </p:nvSpPr>
        <p:spPr>
          <a:xfrm>
            <a:off x="1233714" y="6408632"/>
            <a:ext cx="239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Springbrook NP, SE QLD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6ABDFC-3957-50B8-C66B-32F730179573}"/>
              </a:ext>
            </a:extLst>
          </p:cNvPr>
          <p:cNvSpPr txBox="1"/>
          <p:nvPr/>
        </p:nvSpPr>
        <p:spPr>
          <a:xfrm>
            <a:off x="5518543" y="6387435"/>
            <a:ext cx="276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Wheatbelt, SW West. Aust.</a:t>
            </a:r>
          </a:p>
        </p:txBody>
      </p:sp>
    </p:spTree>
    <p:extLst>
      <p:ext uri="{BB962C8B-B14F-4D97-AF65-F5344CB8AC3E}">
        <p14:creationId xmlns:p14="http://schemas.microsoft.com/office/powerpoint/2010/main" val="311732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B99A276-8F3B-30D6-DB2A-84DFA674D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8" t="31746" r="30494" b="34603"/>
          <a:stretch/>
        </p:blipFill>
        <p:spPr bwMode="auto">
          <a:xfrm>
            <a:off x="4987726" y="1385469"/>
            <a:ext cx="2780496" cy="266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C91FD2-0B50-4A5C-1C27-15D05ED24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" y="1034143"/>
            <a:ext cx="4875573" cy="4789714"/>
          </a:xfrm>
          <a:prstGeom prst="rect">
            <a:avLst/>
          </a:prstGeom>
        </p:spPr>
      </p:pic>
      <p:pic>
        <p:nvPicPr>
          <p:cNvPr id="2050" name="Picture 2" descr="Gum Leaves Png - Tree PNG Image | Transparent PNG Free Download on SeekPNG">
            <a:extLst>
              <a:ext uri="{FF2B5EF4-FFF2-40B4-BE49-F238E27FC236}">
                <a16:creationId xmlns:a16="http://schemas.microsoft.com/office/drawing/2014/main" id="{22CF0C78-025C-B73B-CBED-E9CA46F82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937">
            <a:off x="3422483" y="2894997"/>
            <a:ext cx="3565603" cy="459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47B053C-E677-A20A-4DC7-E3D488104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08" y="2777108"/>
            <a:ext cx="2084028" cy="241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F4B800-A01F-7379-174B-FD5878721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5041" y="5252381"/>
            <a:ext cx="2271473" cy="992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EAFA4D-2E38-683E-9A49-F0C3EA23E150}"/>
              </a:ext>
            </a:extLst>
          </p:cNvPr>
          <p:cNvSpPr txBox="1"/>
          <p:nvPr/>
        </p:nvSpPr>
        <p:spPr>
          <a:xfrm>
            <a:off x="1624719" y="284197"/>
            <a:ext cx="5894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>
                <a:latin typeface="Arial" panose="020B0604020202020204" pitchFamily="34" charset="0"/>
                <a:cs typeface="Arial" panose="020B0604020202020204" pitchFamily="34" charset="0"/>
              </a:rPr>
              <a:t>I moved to UNSW to…</a:t>
            </a:r>
          </a:p>
        </p:txBody>
      </p:sp>
    </p:spTree>
    <p:extLst>
      <p:ext uri="{BB962C8B-B14F-4D97-AF65-F5344CB8AC3E}">
        <p14:creationId xmlns:p14="http://schemas.microsoft.com/office/powerpoint/2010/main" val="2458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F6BAE49-51C4-8B7F-5E41-BCC3D94C7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79"/>
          <a:stretch/>
        </p:blipFill>
        <p:spPr>
          <a:xfrm rot="20907807">
            <a:off x="2068713" y="3824101"/>
            <a:ext cx="5006575" cy="2620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86C556-28CD-2730-C96B-D7862946D1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110"/>
          <a:stretch/>
        </p:blipFill>
        <p:spPr>
          <a:xfrm rot="20433011">
            <a:off x="516032" y="1770714"/>
            <a:ext cx="3267112" cy="29693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A52412-E3BB-B67B-779D-CBFD20C3A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17411">
            <a:off x="4003301" y="1863253"/>
            <a:ext cx="5067300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EAFA4D-2E38-683E-9A49-F0C3EA23E150}"/>
              </a:ext>
            </a:extLst>
          </p:cNvPr>
          <p:cNvSpPr txBox="1"/>
          <p:nvPr/>
        </p:nvSpPr>
        <p:spPr>
          <a:xfrm>
            <a:off x="1624719" y="284197"/>
            <a:ext cx="6024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>
                <a:latin typeface="Arial" panose="020B0604020202020204" pitchFamily="34" charset="0"/>
                <a:cs typeface="Arial" panose="020B0604020202020204" pitchFamily="34" charset="0"/>
              </a:rPr>
              <a:t>Lots of data wrangling!!</a:t>
            </a:r>
          </a:p>
        </p:txBody>
      </p:sp>
    </p:spTree>
    <p:extLst>
      <p:ext uri="{BB962C8B-B14F-4D97-AF65-F5344CB8AC3E}">
        <p14:creationId xmlns:p14="http://schemas.microsoft.com/office/powerpoint/2010/main" val="118159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EAFA4D-2E38-683E-9A49-F0C3EA23E150}"/>
              </a:ext>
            </a:extLst>
          </p:cNvPr>
          <p:cNvSpPr txBox="1"/>
          <p:nvPr/>
        </p:nvSpPr>
        <p:spPr>
          <a:xfrm>
            <a:off x="792760" y="290295"/>
            <a:ext cx="75584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>
                <a:latin typeface="Arial" panose="020B0604020202020204" pitchFamily="34" charset="0"/>
                <a:cs typeface="Arial" panose="020B0604020202020204" pitchFamily="34" charset="0"/>
              </a:rPr>
              <a:t>No “one” right way to wrangle</a:t>
            </a:r>
          </a:p>
        </p:txBody>
      </p:sp>
      <p:pic>
        <p:nvPicPr>
          <p:cNvPr id="8" name="Picture 7" descr="A person riding a horse in a rodeo&#10;&#10;Description automatically generated with medium confidence">
            <a:extLst>
              <a:ext uri="{FF2B5EF4-FFF2-40B4-BE49-F238E27FC236}">
                <a16:creationId xmlns:a16="http://schemas.microsoft.com/office/drawing/2014/main" id="{9AA439A5-4631-D557-34E7-7E27541384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1" r="22952"/>
          <a:stretch/>
        </p:blipFill>
        <p:spPr>
          <a:xfrm>
            <a:off x="5378099" y="1465943"/>
            <a:ext cx="3374015" cy="44207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26A468-CF27-776C-56AE-2D687ED100BB}"/>
              </a:ext>
            </a:extLst>
          </p:cNvPr>
          <p:cNvSpPr txBox="1"/>
          <p:nvPr/>
        </p:nvSpPr>
        <p:spPr>
          <a:xfrm>
            <a:off x="7243368" y="6198373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>
                    <a:lumMod val="85000"/>
                  </a:schemeClr>
                </a:solidFill>
              </a:rPr>
              <a:t>Jane Lee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4C20DD-213C-5156-BF4E-F2F62AE16ABC}"/>
              </a:ext>
            </a:extLst>
          </p:cNvPr>
          <p:cNvSpPr txBox="1"/>
          <p:nvPr/>
        </p:nvSpPr>
        <p:spPr>
          <a:xfrm>
            <a:off x="566057" y="1465943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…but there are a couple of helpful principles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DD87AF-C3F4-FB19-5A82-371D7ECA58D7}"/>
              </a:ext>
            </a:extLst>
          </p:cNvPr>
          <p:cNvSpPr txBox="1"/>
          <p:nvPr/>
        </p:nvSpPr>
        <p:spPr>
          <a:xfrm>
            <a:off x="566057" y="2191657"/>
            <a:ext cx="40059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Succinct code (i.e. as few commands as possible to achieve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Repeatability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Readability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32072C-8691-BE86-3788-2D224FEC8844}"/>
              </a:ext>
            </a:extLst>
          </p:cNvPr>
          <p:cNvSpPr txBox="1"/>
          <p:nvPr/>
        </p:nvSpPr>
        <p:spPr>
          <a:xfrm>
            <a:off x="5799002" y="5886676"/>
            <a:ext cx="25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Campdrafting</a:t>
            </a:r>
            <a:r>
              <a:rPr lang="en-AU" dirty="0"/>
              <a:t> in Warwick</a:t>
            </a:r>
          </a:p>
        </p:txBody>
      </p:sp>
    </p:spTree>
    <p:extLst>
      <p:ext uri="{BB962C8B-B14F-4D97-AF65-F5344CB8AC3E}">
        <p14:creationId xmlns:p14="http://schemas.microsoft.com/office/powerpoint/2010/main" val="842346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076ECF-DD00-C4FC-A5D5-CEB31F05A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565673"/>
            <a:ext cx="4653437" cy="5987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1E761C-56AE-54E1-8B45-A383FCA5BDBF}"/>
              </a:ext>
            </a:extLst>
          </p:cNvPr>
          <p:cNvSpPr txBox="1"/>
          <p:nvPr/>
        </p:nvSpPr>
        <p:spPr>
          <a:xfrm>
            <a:off x="5660571" y="1306286"/>
            <a:ext cx="2859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latin typeface="Arial" panose="020B0604020202020204" pitchFamily="34" charset="0"/>
                <a:cs typeface="Arial" panose="020B0604020202020204" pitchFamily="34" charset="0"/>
              </a:rPr>
              <a:t>Tidyverse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A compilation of helpful packages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5C7E91-35E2-B733-BFBF-AF17F19EA792}"/>
              </a:ext>
            </a:extLst>
          </p:cNvPr>
          <p:cNvSpPr/>
          <p:nvPr/>
        </p:nvSpPr>
        <p:spPr>
          <a:xfrm>
            <a:off x="2670628" y="2841171"/>
            <a:ext cx="1175658" cy="11756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9257A8-CF4D-7688-268A-861B72056D7C}"/>
              </a:ext>
            </a:extLst>
          </p:cNvPr>
          <p:cNvSpPr/>
          <p:nvPr/>
        </p:nvSpPr>
        <p:spPr>
          <a:xfrm>
            <a:off x="1230889" y="2021114"/>
            <a:ext cx="1175658" cy="11756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38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</TotalTime>
  <Words>78</Words>
  <Application>Microsoft Office PowerPoint</Application>
  <PresentationFormat>On-screen Show (4:3)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Isaac Towers</dc:creator>
  <cp:lastModifiedBy>Isaac Towers</cp:lastModifiedBy>
  <cp:revision>1</cp:revision>
  <dcterms:created xsi:type="dcterms:W3CDTF">2022-06-14T02:14:03Z</dcterms:created>
  <dcterms:modified xsi:type="dcterms:W3CDTF">2022-06-14T03:01:20Z</dcterms:modified>
</cp:coreProperties>
</file>